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7" r:id="rId4"/>
    <p:sldId id="279" r:id="rId5"/>
    <p:sldId id="265" r:id="rId6"/>
    <p:sldId id="259" r:id="rId7"/>
    <p:sldId id="281" r:id="rId8"/>
    <p:sldId id="261" r:id="rId9"/>
    <p:sldId id="286" r:id="rId10"/>
    <p:sldId id="288" r:id="rId11"/>
    <p:sldId id="271" r:id="rId12"/>
    <p:sldId id="285" r:id="rId13"/>
    <p:sldId id="283" r:id="rId14"/>
    <p:sldId id="274" r:id="rId15"/>
    <p:sldId id="267" r:id="rId16"/>
    <p:sldId id="273" r:id="rId17"/>
    <p:sldId id="266" r:id="rId18"/>
    <p:sldId id="270" r:id="rId19"/>
    <p:sldId id="272" r:id="rId20"/>
    <p:sldId id="276" r:id="rId21"/>
    <p:sldId id="263" r:id="rId22"/>
    <p:sldId id="269" r:id="rId23"/>
    <p:sldId id="280" r:id="rId24"/>
    <p:sldId id="262" r:id="rId25"/>
    <p:sldId id="264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ac.tuwien.ac.at/people/szeider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z3guide" TargetMode="External"/><Relationship Id="rId2" Type="http://schemas.openxmlformats.org/officeDocument/2006/relationships/hyperlink" Target="https://github.com/z3prover/z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Oliver </a:t>
            </a:r>
            <a:r>
              <a:rPr lang="en-US" dirty="0" err="1"/>
              <a:t>Kullmann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Swansea</a:t>
            </a:r>
          </a:p>
          <a:p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 dirty="0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642" y="0"/>
            <a:ext cx="2939358" cy="39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VMWare</a:t>
            </a:r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23" y="0"/>
            <a:ext cx="3235377" cy="330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6" y="3674466"/>
            <a:ext cx="9144000" cy="1655762"/>
          </a:xfrm>
        </p:spPr>
        <p:txBody>
          <a:bodyPr/>
          <a:lstStyle/>
          <a:p>
            <a:r>
              <a:rPr lang="en-US" dirty="0"/>
              <a:t>DIKU</a:t>
            </a:r>
          </a:p>
          <a:p>
            <a:r>
              <a:rPr lang="en-US" dirty="0">
                <a:hlinkClick r:id="rId2"/>
              </a:rPr>
              <a:t>Jakob Nordström (jakobnordstrom.github.io)</a:t>
            </a:r>
            <a:endParaRPr lang="en-US" dirty="0"/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43" y="0"/>
            <a:ext cx="3023857" cy="30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Iowa State University</a:t>
            </a:r>
          </a:p>
          <a:p>
            <a:r>
              <a:rPr lang="en-US" dirty="0">
                <a:hlinkClick r:id="rId2"/>
              </a:rPr>
              <a:t>Kristin Yvonne Rozier, Ph.D. – Iowa State University (iastate.edu)</a:t>
            </a:r>
            <a:endParaRPr lang="en-US" dirty="0"/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32" y="0"/>
            <a:ext cx="2703968" cy="36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92" y="0"/>
            <a:ext cx="2883109" cy="33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88" y="0"/>
            <a:ext cx="2948412" cy="2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963" y="2062162"/>
            <a:ext cx="9144000" cy="2387600"/>
          </a:xfrm>
        </p:spPr>
        <p:txBody>
          <a:bodyPr/>
          <a:lstStyle/>
          <a:p>
            <a:r>
              <a:rPr lang="en-US" dirty="0"/>
              <a:t>Stefan </a:t>
            </a:r>
            <a:r>
              <a:rPr lang="en-US" dirty="0" err="1"/>
              <a:t>Szeider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605" y="4344423"/>
            <a:ext cx="9144000" cy="1655762"/>
          </a:xfrm>
        </p:spPr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ac.tuwien.ac.at/people/</a:t>
            </a:r>
            <a:r>
              <a:rPr lang="en-US" dirty="0" err="1">
                <a:hlinkClick r:id="rId2"/>
              </a:rPr>
              <a:t>szeider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34" y="82047"/>
            <a:ext cx="7140166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Soh </a:t>
            </a:r>
            <a:r>
              <a:rPr lang="en-US" dirty="0" err="1"/>
              <a:t>Takehide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tsoh.org</a:t>
            </a:r>
            <a:endParaRPr lang="en-US" dirty="0"/>
          </a:p>
          <a:p>
            <a:r>
              <a:rPr lang="en-US" dirty="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305" y="0"/>
            <a:ext cx="3165695" cy="39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Hiroshi </a:t>
            </a:r>
            <a:r>
              <a:rPr lang="en-US" dirty="0" err="1"/>
              <a:t>Unno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Tsukuba</a:t>
            </a:r>
          </a:p>
          <a:p>
            <a:r>
              <a:rPr lang="en-US" dirty="0">
                <a:hlinkClick r:id="rId2"/>
              </a:rPr>
              <a:t>Hiroshi UNNO (tsukuba.ac.jp)</a:t>
            </a:r>
            <a:endParaRPr lang="en-US" dirty="0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33" y="0"/>
            <a:ext cx="4332368" cy="259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Tachio Terauchi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Waseda</a:t>
            </a:r>
            <a:endParaRPr lang="en-US" dirty="0"/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94" y="0"/>
            <a:ext cx="2541006" cy="31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CMU</a:t>
            </a:r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0"/>
            <a:ext cx="4315485" cy="249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Nikolaj </a:t>
            </a:r>
            <a:r>
              <a:rPr lang="en-US" dirty="0" err="1"/>
              <a:t>Bj</a:t>
            </a:r>
            <a:r>
              <a:rPr lang="en-US" sz="4400" dirty="0" err="1"/>
              <a:t>Ø</a:t>
            </a:r>
            <a:r>
              <a:rPr lang="en-US" dirty="0" err="1"/>
              <a:t>rner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  <a:p>
            <a:r>
              <a:rPr lang="en-US" dirty="0">
                <a:hlinkClick r:id="rId2"/>
              </a:rPr>
              <a:t>https://github.com/z3prover/z3</a:t>
            </a:r>
            <a:r>
              <a:rPr lang="en-US" dirty="0"/>
              <a:t>  </a:t>
            </a:r>
          </a:p>
          <a:p>
            <a:r>
              <a:rPr lang="en-US" dirty="0">
                <a:hlinkClick r:id="rId3"/>
              </a:rPr>
              <a:t>https://microsoft.github.io/z3guide</a:t>
            </a:r>
            <a:r>
              <a:rPr lang="en-US" dirty="0"/>
              <a:t> </a:t>
            </a:r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64" y="0"/>
            <a:ext cx="3663636" cy="244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Freiburg</a:t>
            </a:r>
          </a:p>
          <a:p>
            <a:r>
              <a:rPr lang="de-DE" dirty="0">
                <a:hlinkClick r:id="rId2"/>
              </a:rPr>
              <a:t>Prof. Dr. Armin Biere (uni-freiburg.de)</a:t>
            </a:r>
            <a:endParaRPr lang="en-US" dirty="0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16" y="69882"/>
            <a:ext cx="2875984" cy="28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Katalin Fazekas - Homepage (kfazekas.github.io)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Georgia Tech</a:t>
            </a:r>
          </a:p>
          <a:p>
            <a:r>
              <a:rPr lang="en-US" dirty="0">
                <a:hlinkClick r:id="rId2"/>
              </a:rPr>
              <a:t>Vijay Ganesh | School of Computer Science (gatech.edu)</a:t>
            </a:r>
            <a:endParaRPr lang="en-US" dirty="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1" y="-1"/>
            <a:ext cx="3174749" cy="38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06" y="20637"/>
            <a:ext cx="3029893" cy="40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Taiwan University</a:t>
            </a:r>
          </a:p>
          <a:p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 dirty="0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03" y="-1"/>
            <a:ext cx="2440898" cy="33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Matti </a:t>
            </a:r>
            <a:r>
              <a:rPr lang="en-US" i="0" dirty="0" err="1">
                <a:solidFill>
                  <a:srgbClr val="000000"/>
                </a:solidFill>
                <a:effectLst/>
              </a:rPr>
              <a:t>Järvisalo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Helsinki</a:t>
            </a:r>
          </a:p>
          <a:p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87" y="-1"/>
            <a:ext cx="3473513" cy="46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443</Words>
  <Application>Microsoft Office PowerPoint</Application>
  <PresentationFormat>Widescreen</PresentationFormat>
  <Paragraphs>73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24</cp:revision>
  <dcterms:created xsi:type="dcterms:W3CDTF">2023-09-29T21:30:36Z</dcterms:created>
  <dcterms:modified xsi:type="dcterms:W3CDTF">2023-09-30T23:07:39Z</dcterms:modified>
</cp:coreProperties>
</file>